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429D4-F1DC-4615-8B2A-6E8F9B4C9430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4F1F-83C6-4998-B99E-7817B680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C2180-1F5B-44CB-9829-FD2AFAD7DBAF}" type="slidenum">
              <a:rPr lang="en-US"/>
              <a:pPr/>
              <a:t>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C2180-1F5B-44CB-9829-FD2AFAD7DBAF}" type="slidenum">
              <a:rPr lang="en-US"/>
              <a:pPr/>
              <a:t>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B1F703-CE48-4A23-8F55-F156C9524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B912-083A-423F-B9C9-552FE2D5B21D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5FA2-BB73-485C-8B5F-37F7F9C3D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VIDEO%20LOP%206/Hi&#7879;n%20t&#432;&#7907;ng%20ng&#224;y%20&#273;&#234;m%20d&#224;i%20ng&#7855;n%20theo%20m&#249;a.mp4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BÀI 9: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HIỆN TƯỢNG NGÀY ĐÊM DÀI NGẮN KHÁC NHAU THEO MÙA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7BEF-4DB6-465D-A842-E0376D798CD5}" type="slidenum">
              <a:rPr lang="en-US"/>
              <a:pPr/>
              <a:t>2</a:t>
            </a:fld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34963" y="505974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>
                <a:latin typeface=".VnArial" pitchFamily="34" charset="0"/>
              </a:rPr>
              <a:t>Quan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s¸t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h×nh</a:t>
            </a:r>
            <a:r>
              <a:rPr lang="en-US" sz="2400" dirty="0">
                <a:latin typeface=".VnArial" pitchFamily="34" charset="0"/>
              </a:rPr>
              <a:t> 24, </a:t>
            </a:r>
            <a:r>
              <a:rPr lang="en-US" sz="2400" dirty="0" err="1">
                <a:latin typeface=".VnArial" pitchFamily="34" charset="0"/>
              </a:rPr>
              <a:t>cho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biÕt</a:t>
            </a:r>
            <a:r>
              <a:rPr lang="en-US" sz="2400" dirty="0">
                <a:latin typeface=".VnArial" pitchFamily="34" charset="0"/>
              </a:rPr>
              <a:t>: </a:t>
            </a:r>
            <a:br>
              <a:rPr lang="en-US" sz="2400" dirty="0">
                <a:latin typeface=".VnArial" pitchFamily="34" charset="0"/>
              </a:rPr>
            </a:br>
            <a:r>
              <a:rPr lang="en-US" sz="2400" dirty="0">
                <a:latin typeface=".VnArial" pitchFamily="34" charset="0"/>
              </a:rPr>
              <a:t>- T¹i </a:t>
            </a:r>
            <a:r>
              <a:rPr lang="en-US" sz="2400" dirty="0" err="1">
                <a:latin typeface=".VnArial" pitchFamily="34" charset="0"/>
              </a:rPr>
              <a:t>sao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smtClean="0">
                <a:latin typeface=".VnArial" pitchFamily="34" charset="0"/>
              </a:rPr>
              <a:t>®</a:t>
            </a:r>
            <a:r>
              <a:rPr lang="en-US" sz="2400" dirty="0" err="1">
                <a:latin typeface=".VnArial" pitchFamily="34" charset="0"/>
              </a:rPr>
              <a:t>ư</a:t>
            </a:r>
            <a:r>
              <a:rPr lang="en-US" sz="2400" dirty="0" err="1" smtClean="0">
                <a:latin typeface=".VnArial" pitchFamily="34" charset="0"/>
              </a:rPr>
              <a:t>­êng</a:t>
            </a:r>
            <a:r>
              <a:rPr lang="en-US" sz="2400" dirty="0" smtClean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ph©n</a:t>
            </a:r>
            <a:r>
              <a:rPr lang="en-US" sz="2400" dirty="0">
                <a:latin typeface=".VnArial" pitchFamily="34" charset="0"/>
              </a:rPr>
              <a:t> chia </a:t>
            </a:r>
            <a:r>
              <a:rPr lang="en-US" sz="2400" dirty="0" err="1">
                <a:latin typeface=".VnArial" pitchFamily="34" charset="0"/>
              </a:rPr>
              <a:t>s¸ng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tèi</a:t>
            </a:r>
            <a:r>
              <a:rPr lang="en-US" sz="2400" dirty="0">
                <a:latin typeface=".VnArial" pitchFamily="34" charset="0"/>
              </a:rPr>
              <a:t> (ST) vµ </a:t>
            </a:r>
            <a:r>
              <a:rPr lang="en-US" sz="2400" dirty="0" smtClean="0">
                <a:latin typeface=".VnArial" pitchFamily="34" charset="0"/>
              </a:rPr>
              <a:t>®­</a:t>
            </a:r>
            <a:r>
              <a:rPr lang="en-US" sz="2400" dirty="0" err="1" smtClean="0">
                <a:latin typeface=".VnArial" pitchFamily="34" charset="0"/>
              </a:rPr>
              <a:t>ưêng</a:t>
            </a:r>
            <a:r>
              <a:rPr lang="en-US" sz="2400" dirty="0" smtClean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biÓu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hiÖn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trôc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Tr¸i</a:t>
            </a:r>
            <a:r>
              <a:rPr lang="en-US" sz="2400" dirty="0">
                <a:latin typeface=".VnArial" pitchFamily="34" charset="0"/>
              </a:rPr>
              <a:t> §</a:t>
            </a:r>
            <a:r>
              <a:rPr lang="en-US" sz="2400" dirty="0" err="1">
                <a:latin typeface=".VnArial" pitchFamily="34" charset="0"/>
              </a:rPr>
              <a:t>Êt</a:t>
            </a:r>
            <a:r>
              <a:rPr lang="en-US" sz="2400" dirty="0">
                <a:latin typeface=".VnArial" pitchFamily="34" charset="0"/>
              </a:rPr>
              <a:t> (BN) </a:t>
            </a:r>
            <a:r>
              <a:rPr lang="en-US" sz="2400" dirty="0" err="1">
                <a:latin typeface=".VnArial" pitchFamily="34" charset="0"/>
              </a:rPr>
              <a:t>kh«ng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trïng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nhau</a:t>
            </a:r>
            <a:r>
              <a:rPr lang="en-US" sz="2400" dirty="0">
                <a:latin typeface=".VnArial" pitchFamily="34" charset="0"/>
              </a:rPr>
              <a:t>?</a:t>
            </a:r>
          </a:p>
          <a:p>
            <a:pPr algn="just"/>
            <a:r>
              <a:rPr lang="en-US" sz="2400" dirty="0">
                <a:latin typeface=".VnArial" pitchFamily="34" charset="0"/>
              </a:rPr>
              <a:t>- §</a:t>
            </a:r>
            <a:r>
              <a:rPr lang="en-US" sz="2400" dirty="0" err="1">
                <a:latin typeface=".VnArial" pitchFamily="34" charset="0"/>
              </a:rPr>
              <a:t>iÒu</a:t>
            </a:r>
            <a:r>
              <a:rPr lang="en-US" sz="2400" dirty="0">
                <a:latin typeface=".VnArial" pitchFamily="34" charset="0"/>
              </a:rPr>
              <a:t> ®ã </a:t>
            </a:r>
            <a:r>
              <a:rPr lang="en-US" sz="2400" dirty="0" err="1">
                <a:latin typeface=".VnArial" pitchFamily="34" charset="0"/>
              </a:rPr>
              <a:t>dÉn</a:t>
            </a:r>
            <a:r>
              <a:rPr lang="en-US" sz="2400" dirty="0">
                <a:latin typeface=".VnArial" pitchFamily="34" charset="0"/>
              </a:rPr>
              <a:t> ®</a:t>
            </a:r>
            <a:r>
              <a:rPr lang="en-US" sz="2400" dirty="0" err="1">
                <a:latin typeface=".VnArial" pitchFamily="34" charset="0"/>
              </a:rPr>
              <a:t>Õn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>
                <a:latin typeface=".VnArial" pitchFamily="34" charset="0"/>
              </a:rPr>
              <a:t>hiÖn</a:t>
            </a:r>
            <a:r>
              <a:rPr lang="en-US" sz="2400" dirty="0">
                <a:latin typeface=".VnArial" pitchFamily="34" charset="0"/>
              </a:rPr>
              <a:t> </a:t>
            </a:r>
            <a:r>
              <a:rPr lang="en-US" sz="2400" dirty="0" err="1" smtClean="0">
                <a:latin typeface=".VnArial" pitchFamily="34" charset="0"/>
              </a:rPr>
              <a:t>t­ưîng</a:t>
            </a:r>
            <a:r>
              <a:rPr lang="en-US" sz="2400" dirty="0" smtClean="0">
                <a:latin typeface=".VnArial" pitchFamily="34" charset="0"/>
              </a:rPr>
              <a:t> </a:t>
            </a:r>
            <a:r>
              <a:rPr lang="en-US" sz="2400" dirty="0">
                <a:latin typeface=".VnArial" pitchFamily="34" charset="0"/>
              </a:rPr>
              <a:t>g×? </a:t>
            </a:r>
          </a:p>
        </p:txBody>
      </p:sp>
      <p:pic>
        <p:nvPicPr>
          <p:cNvPr id="8239" name="Picture 47" descr="hinh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782638"/>
            <a:ext cx="9067800" cy="4330700"/>
          </a:xfrm>
          <a:prstGeom prst="rect">
            <a:avLst/>
          </a:prstGeom>
          <a:noFill/>
        </p:spPr>
      </p:pic>
      <p:sp>
        <p:nvSpPr>
          <p:cNvPr id="8244" name="Line 52"/>
          <p:cNvSpPr>
            <a:spLocks noChangeShapeType="1"/>
          </p:cNvSpPr>
          <p:nvPr/>
        </p:nvSpPr>
        <p:spPr bwMode="auto">
          <a:xfrm flipH="1">
            <a:off x="2057400" y="1333500"/>
            <a:ext cx="25400" cy="3203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H="1">
            <a:off x="7096125" y="1333500"/>
            <a:ext cx="0" cy="3267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H="1">
            <a:off x="1425575" y="1401763"/>
            <a:ext cx="1412875" cy="3151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 flipH="1">
            <a:off x="6464300" y="1357313"/>
            <a:ext cx="1417638" cy="3205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529"/>
          <p:cNvSpPr txBox="1">
            <a:spLocks noChangeArrowheads="1"/>
          </p:cNvSpPr>
          <p:nvPr/>
        </p:nvSpPr>
        <p:spPr bwMode="auto">
          <a:xfrm>
            <a:off x="0" y="5486400"/>
            <a:ext cx="89154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700" b="1" dirty="0">
                <a:latin typeface=".VnTime" pitchFamily="34" charset="0"/>
              </a:rPr>
              <a:t> 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smtClean="0">
                <a:latin typeface=".VnTime" pitchFamily="34" charset="0"/>
              </a:rPr>
              <a:t>®­</a:t>
            </a:r>
            <a:r>
              <a:rPr lang="en-US" sz="2700" b="1" dirty="0" err="1" smtClean="0">
                <a:latin typeface=".VnTime" pitchFamily="34" charset="0"/>
              </a:rPr>
              <a:t>ưêng</a:t>
            </a:r>
            <a:r>
              <a:rPr lang="en-US" sz="2700" b="1" dirty="0" smtClean="0">
                <a:latin typeface=".VnTime" pitchFamily="34" charset="0"/>
              </a:rPr>
              <a:t> </a:t>
            </a:r>
            <a:r>
              <a:rPr lang="en-US" sz="2700" b="1" dirty="0" err="1">
                <a:latin typeface=".VnTime" pitchFamily="34" charset="0"/>
              </a:rPr>
              <a:t>ph©n</a:t>
            </a:r>
            <a:r>
              <a:rPr lang="en-US" sz="2700" b="1" dirty="0">
                <a:latin typeface=".VnTime" pitchFamily="34" charset="0"/>
              </a:rPr>
              <a:t> chia </a:t>
            </a:r>
            <a:r>
              <a:rPr lang="en-US" sz="2700" b="1" dirty="0" err="1">
                <a:latin typeface=".VnTime" pitchFamily="34" charset="0"/>
              </a:rPr>
              <a:t>s¸ng</a:t>
            </a:r>
            <a:r>
              <a:rPr lang="en-US" sz="2700" b="1" dirty="0">
                <a:latin typeface=".VnTime" pitchFamily="34" charset="0"/>
              </a:rPr>
              <a:t> </a:t>
            </a:r>
            <a:r>
              <a:rPr lang="en-US" sz="2700" b="1" dirty="0" err="1">
                <a:latin typeface=".VnTime" pitchFamily="34" charset="0"/>
              </a:rPr>
              <a:t>tèi</a:t>
            </a:r>
            <a:r>
              <a:rPr lang="en-US" sz="2700" b="1" dirty="0">
                <a:latin typeface=".VnTime" pitchFamily="34" charset="0"/>
              </a:rPr>
              <a:t> </a:t>
            </a:r>
            <a:r>
              <a:rPr lang="en-US" sz="2700" b="1" dirty="0" err="1">
                <a:latin typeface=".VnTime" pitchFamily="34" charset="0"/>
              </a:rPr>
              <a:t>kh«ng</a:t>
            </a:r>
            <a:r>
              <a:rPr lang="en-US" sz="2700" b="1" dirty="0">
                <a:latin typeface=".VnTime" pitchFamily="34" charset="0"/>
              </a:rPr>
              <a:t> </a:t>
            </a:r>
            <a:r>
              <a:rPr lang="en-US" sz="2700" b="1" dirty="0" err="1">
                <a:latin typeface=".VnTime" pitchFamily="34" charset="0"/>
              </a:rPr>
              <a:t>trïng</a:t>
            </a:r>
            <a:r>
              <a:rPr lang="en-US" sz="2700" b="1" dirty="0">
                <a:latin typeface=".VnTime" pitchFamily="34" charset="0"/>
              </a:rPr>
              <a:t> </a:t>
            </a:r>
            <a:r>
              <a:rPr lang="en-US" sz="2700" b="1" dirty="0" err="1">
                <a:latin typeface=".VnTime" pitchFamily="34" charset="0"/>
              </a:rPr>
              <a:t>víi</a:t>
            </a:r>
            <a:r>
              <a:rPr lang="en-US" sz="2700" b="1" dirty="0">
                <a:latin typeface=".VnTime" pitchFamily="34" charset="0"/>
              </a:rPr>
              <a:t> </a:t>
            </a:r>
            <a:r>
              <a:rPr lang="en-US" sz="2700" b="1" dirty="0" err="1">
                <a:latin typeface=".VnTime" pitchFamily="34" charset="0"/>
              </a:rPr>
              <a:t>trôc</a:t>
            </a:r>
            <a:r>
              <a:rPr lang="en-US" sz="2700" b="1" dirty="0">
                <a:latin typeface=".VnTime" pitchFamily="34" charset="0"/>
              </a:rPr>
              <a:t> </a:t>
            </a:r>
            <a:r>
              <a:rPr lang="en-US" sz="2700" b="1" dirty="0" err="1">
                <a:latin typeface=".VnTime" pitchFamily="34" charset="0"/>
              </a:rPr>
              <a:t>Tr¸i</a:t>
            </a:r>
            <a:r>
              <a:rPr lang="en-US" sz="2700" b="1" dirty="0">
                <a:latin typeface=".VnTime" pitchFamily="34" charset="0"/>
              </a:rPr>
              <a:t> §</a:t>
            </a:r>
            <a:r>
              <a:rPr lang="en-US" sz="2700" b="1" dirty="0" err="1">
                <a:latin typeface=".VnTime" pitchFamily="34" charset="0"/>
              </a:rPr>
              <a:t>Êt</a:t>
            </a:r>
            <a:r>
              <a:rPr lang="en-US" sz="2700" b="1" dirty="0">
                <a:latin typeface=".VnTime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63" y="152400"/>
            <a:ext cx="906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8206" grpId="1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hiá»n hÃ¬nh 25 hiá»n tÆ°á»£ng ngÃ y ÄÃªm dÃ i ngáº¯n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829054"/>
            <a:ext cx="9144000" cy="4809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to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9850"/>
            <a:ext cx="9144000" cy="4848225"/>
          </a:xfrm>
          <a:prstGeom prst="rect">
            <a:avLst/>
          </a:prstGeom>
          <a:noFill/>
        </p:spPr>
      </p:pic>
      <p:pic>
        <p:nvPicPr>
          <p:cNvPr id="45060" name="Picture 4" descr="to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39850"/>
            <a:ext cx="9144000" cy="4848225"/>
          </a:xfrm>
          <a:prstGeom prst="rect">
            <a:avLst/>
          </a:prstGeom>
          <a:noFill/>
        </p:spPr>
      </p:pic>
      <p:pic>
        <p:nvPicPr>
          <p:cNvPr id="45061" name="Picture 5" descr="to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39850"/>
            <a:ext cx="9144000" cy="4848225"/>
          </a:xfrm>
          <a:prstGeom prst="rect">
            <a:avLst/>
          </a:prstGeom>
          <a:noFill/>
        </p:spPr>
      </p:pic>
      <p:pic>
        <p:nvPicPr>
          <p:cNvPr id="45062" name="Picture 6" descr="to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39850"/>
            <a:ext cx="9144000" cy="4848225"/>
          </a:xfrm>
          <a:prstGeom prst="rect">
            <a:avLst/>
          </a:prstGeom>
          <a:noFill/>
        </p:spPr>
      </p:pic>
      <p:pic>
        <p:nvPicPr>
          <p:cNvPr id="45063" name="Picture 7" descr="tot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71600"/>
            <a:ext cx="9144000" cy="4848225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5019675" y="3368675"/>
            <a:ext cx="2181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4267200" y="3063875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4343400" y="3140075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 flipV="1">
            <a:off x="1600200" y="3825875"/>
            <a:ext cx="76200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 flipV="1">
            <a:off x="1828800" y="3368675"/>
            <a:ext cx="99060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905000" y="3124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45072" name="Arc 16"/>
          <p:cNvSpPr>
            <a:spLocks/>
          </p:cNvSpPr>
          <p:nvPr/>
        </p:nvSpPr>
        <p:spPr bwMode="auto">
          <a:xfrm rot="2409874">
            <a:off x="1739900" y="3660775"/>
            <a:ext cx="1397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738"/>
              <a:gd name="T1" fmla="*/ 0 h 21600"/>
              <a:gd name="T2" fmla="*/ 19738 w 19738"/>
              <a:gd name="T3" fmla="*/ 12827 h 21600"/>
              <a:gd name="T4" fmla="*/ 0 w 197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38" h="21600" fill="none" extrusionOk="0">
                <a:moveTo>
                  <a:pt x="-1" y="0"/>
                </a:moveTo>
                <a:cubicBezTo>
                  <a:pt x="8535" y="0"/>
                  <a:pt x="16271" y="5026"/>
                  <a:pt x="19738" y="12826"/>
                </a:cubicBezTo>
              </a:path>
              <a:path w="19738" h="21600" stroke="0" extrusionOk="0">
                <a:moveTo>
                  <a:pt x="-1" y="0"/>
                </a:moveTo>
                <a:cubicBezTo>
                  <a:pt x="8535" y="0"/>
                  <a:pt x="16271" y="5026"/>
                  <a:pt x="19738" y="12826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-44349" y="150811"/>
            <a:ext cx="3962400" cy="2516189"/>
          </a:xfrm>
          <a:prstGeom prst="rect">
            <a:avLst/>
          </a:prstGeom>
          <a:solidFill>
            <a:srgbClr val="FFFF66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-76510" y="2206398"/>
            <a:ext cx="4191929" cy="46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 flipV="1">
            <a:off x="1600200" y="1981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948318" y="1601173"/>
            <a:ext cx="2071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1600200" y="152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 flipV="1">
            <a:off x="1600200" y="99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0" y="11430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sáng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762000" y="681335"/>
            <a:ext cx="1903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 NÓNG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-1732" y="4155132"/>
            <a:ext cx="4040332" cy="27028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.VnTime" pitchFamily="34" charset="0"/>
              <a:cs typeface="Arial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17318" y="4648200"/>
            <a:ext cx="37164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-228600" y="4114800"/>
            <a:ext cx="4419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1828800" y="4495800"/>
            <a:ext cx="0" cy="274320"/>
          </a:xfrm>
          <a:prstGeom prst="lin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>
            <a:off x="1828800" y="5029200"/>
            <a:ext cx="0" cy="2743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0" y="51816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ít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sáng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1828800" y="5562600"/>
            <a:ext cx="0" cy="2743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311727" y="5791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 LẠNH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-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22-6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47800" y="342979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1"/>
          <p:cNvSpPr>
            <a:spLocks noChangeShapeType="1"/>
          </p:cNvSpPr>
          <p:nvPr/>
        </p:nvSpPr>
        <p:spPr bwMode="auto">
          <a:xfrm flipH="1" flipV="1">
            <a:off x="1600200" y="515501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081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63201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H="1" flipV="1">
            <a:off x="1828800" y="6096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3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  <p:bldP spid="45070" grpId="0" animBg="1"/>
      <p:bldP spid="45071" grpId="0" animBg="1"/>
      <p:bldP spid="45072" grpId="0" animBg="1"/>
      <p:bldP spid="45076" grpId="0"/>
      <p:bldP spid="45077" grpId="0" animBg="1"/>
      <p:bldP spid="45078" grpId="0"/>
      <p:bldP spid="45079" grpId="0" animBg="1"/>
      <p:bldP spid="45080" grpId="0" animBg="1"/>
      <p:bldP spid="45081" grpId="0"/>
      <p:bldP spid="45082" grpId="0"/>
      <p:bldP spid="45085" grpId="0" animBg="1"/>
      <p:bldP spid="45086" grpId="0"/>
      <p:bldP spid="45087" grpId="0" animBg="1"/>
      <p:bldP spid="45088" grpId="0" animBg="1"/>
      <p:bldP spid="45089" grpId="0"/>
      <p:bldP spid="45090" grpId="0" animBg="1"/>
      <p:bldP spid="45091" grpId="0"/>
      <p:bldP spid="32" grpId="0" animBg="1"/>
      <p:bldP spid="2" grpId="0"/>
      <p:bldP spid="34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to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4650"/>
            <a:ext cx="9144000" cy="4848225"/>
          </a:xfrm>
          <a:prstGeom prst="rect">
            <a:avLst/>
          </a:prstGeom>
          <a:noFill/>
        </p:spPr>
      </p:pic>
      <p:pic>
        <p:nvPicPr>
          <p:cNvPr id="45060" name="Picture 4" descr="to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4650"/>
            <a:ext cx="9144000" cy="4848225"/>
          </a:xfrm>
          <a:prstGeom prst="rect">
            <a:avLst/>
          </a:prstGeom>
          <a:noFill/>
        </p:spPr>
      </p:pic>
      <p:pic>
        <p:nvPicPr>
          <p:cNvPr id="45061" name="Picture 5" descr="to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44650"/>
            <a:ext cx="9144000" cy="4848225"/>
          </a:xfrm>
          <a:prstGeom prst="rect">
            <a:avLst/>
          </a:prstGeom>
          <a:noFill/>
        </p:spPr>
      </p:pic>
      <p:pic>
        <p:nvPicPr>
          <p:cNvPr id="45062" name="Picture 6" descr="to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44650"/>
            <a:ext cx="9144000" cy="4848225"/>
          </a:xfrm>
          <a:prstGeom prst="rect">
            <a:avLst/>
          </a:prstGeom>
          <a:noFill/>
        </p:spPr>
      </p:pic>
      <p:pic>
        <p:nvPicPr>
          <p:cNvPr id="45063" name="Picture 7" descr="tot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76400"/>
            <a:ext cx="9144000" cy="4848225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5019675" y="3673475"/>
            <a:ext cx="2181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4267200" y="3368675"/>
            <a:ext cx="609600" cy="6096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4343400" y="3444875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 flipV="1">
            <a:off x="6705600" y="3200400"/>
            <a:ext cx="76200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 flipV="1">
            <a:off x="6172200" y="3657600"/>
            <a:ext cx="99060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086600" y="3733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45072" name="Arc 16"/>
          <p:cNvSpPr>
            <a:spLocks/>
          </p:cNvSpPr>
          <p:nvPr/>
        </p:nvSpPr>
        <p:spPr bwMode="auto">
          <a:xfrm rot="13134431">
            <a:off x="7276889" y="3135610"/>
            <a:ext cx="182880" cy="27162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738"/>
              <a:gd name="T1" fmla="*/ 0 h 21600"/>
              <a:gd name="T2" fmla="*/ 19738 w 19738"/>
              <a:gd name="T3" fmla="*/ 12827 h 21600"/>
              <a:gd name="T4" fmla="*/ 0 w 197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38" h="21600" fill="none" extrusionOk="0">
                <a:moveTo>
                  <a:pt x="-1" y="0"/>
                </a:moveTo>
                <a:cubicBezTo>
                  <a:pt x="8535" y="0"/>
                  <a:pt x="16271" y="5026"/>
                  <a:pt x="19738" y="12826"/>
                </a:cubicBezTo>
              </a:path>
              <a:path w="19738" h="21600" stroke="0" extrusionOk="0">
                <a:moveTo>
                  <a:pt x="-1" y="0"/>
                </a:moveTo>
                <a:cubicBezTo>
                  <a:pt x="8535" y="0"/>
                  <a:pt x="16271" y="5026"/>
                  <a:pt x="19738" y="12826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029200" y="0"/>
            <a:ext cx="4114800" cy="2759075"/>
          </a:xfrm>
          <a:prstGeom prst="rect">
            <a:avLst/>
          </a:prstGeom>
          <a:solidFill>
            <a:srgbClr val="FFFF66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4953000" y="2206398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 flipV="1">
            <a:off x="6704981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5935267" y="1671935"/>
            <a:ext cx="2141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6704981" y="152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 flipV="1">
            <a:off x="6750695" y="99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5181600" y="11430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Arial" charset="0"/>
              </a:rPr>
              <a:t>ít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sáng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5947744" y="609600"/>
            <a:ext cx="1870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256068" y="4495800"/>
            <a:ext cx="4040332" cy="236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.VnTime" pitchFamily="34" charset="0"/>
              <a:cs typeface="Arial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5122099" y="4953000"/>
            <a:ext cx="37164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4724400" y="4572000"/>
            <a:ext cx="4419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6933581" y="4831080"/>
            <a:ext cx="0" cy="274320"/>
          </a:xfrm>
          <a:prstGeom prst="lin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>
            <a:off x="6933581" y="5334000"/>
            <a:ext cx="0" cy="2743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5029201" y="5486400"/>
            <a:ext cx="4190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Arial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ánh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sáng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6933581" y="5974080"/>
            <a:ext cx="0" cy="2743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5485781" y="59436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8490" y="-1385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22-12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6781403" y="3657997"/>
            <a:ext cx="106759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1"/>
          <p:cNvSpPr>
            <a:spLocks noChangeShapeType="1"/>
          </p:cNvSpPr>
          <p:nvPr/>
        </p:nvSpPr>
        <p:spPr bwMode="auto">
          <a:xfrm flipH="1" flipV="1">
            <a:off x="6705600" y="515501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5000" y="63963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H="1" flipV="1">
            <a:off x="6934200" y="6248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09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  <p:bldP spid="45070" grpId="0" animBg="1"/>
      <p:bldP spid="45071" grpId="0" animBg="1"/>
      <p:bldP spid="45072" grpId="0" animBg="1"/>
      <p:bldP spid="45076" grpId="0"/>
      <p:bldP spid="45077" grpId="0" animBg="1"/>
      <p:bldP spid="45078" grpId="0"/>
      <p:bldP spid="45079" grpId="0" animBg="1"/>
      <p:bldP spid="45080" grpId="0" animBg="1"/>
      <p:bldP spid="45081" grpId="0"/>
      <p:bldP spid="45082" grpId="0"/>
      <p:bldP spid="45085" grpId="0" animBg="1"/>
      <p:bldP spid="45086" grpId="0"/>
      <p:bldP spid="45087" grpId="0" animBg="1"/>
      <p:bldP spid="45088" grpId="0" animBg="1"/>
      <p:bldP spid="45089" grpId="0"/>
      <p:bldP spid="45090" grpId="0" animBg="1"/>
      <p:bldP spid="45091" grpId="0"/>
      <p:bldP spid="32" grpId="0" animBg="1"/>
      <p:bldP spid="33" grpId="0"/>
      <p:bldP spid="34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28"/>
          <p:cNvGrpSpPr/>
          <p:nvPr/>
        </p:nvGrpSpPr>
        <p:grpSpPr>
          <a:xfrm>
            <a:off x="636589" y="1285860"/>
            <a:ext cx="1506519" cy="4083065"/>
            <a:chOff x="422275" y="1285860"/>
            <a:chExt cx="1506519" cy="4083065"/>
          </a:xfrm>
          <a:solidFill>
            <a:schemeClr val="bg1">
              <a:lumMod val="65000"/>
            </a:schemeClr>
          </a:solidFill>
        </p:grpSpPr>
        <p:sp>
          <p:nvSpPr>
            <p:cNvPr id="61" name="Freeform 60"/>
            <p:cNvSpPr/>
            <p:nvPr/>
          </p:nvSpPr>
          <p:spPr>
            <a:xfrm>
              <a:off x="422275" y="1285860"/>
              <a:ext cx="1506519" cy="4083065"/>
            </a:xfrm>
            <a:custGeom>
              <a:avLst/>
              <a:gdLst>
                <a:gd name="connsiteX0" fmla="*/ 1501775 w 1516063"/>
                <a:gd name="connsiteY0" fmla="*/ 509587 h 4087812"/>
                <a:gd name="connsiteX1" fmla="*/ 1397000 w 1516063"/>
                <a:gd name="connsiteY1" fmla="*/ 519112 h 4087812"/>
                <a:gd name="connsiteX2" fmla="*/ 1273175 w 1516063"/>
                <a:gd name="connsiteY2" fmla="*/ 538162 h 4087812"/>
                <a:gd name="connsiteX3" fmla="*/ 1187450 w 1516063"/>
                <a:gd name="connsiteY3" fmla="*/ 538162 h 4087812"/>
                <a:gd name="connsiteX4" fmla="*/ 1092200 w 1516063"/>
                <a:gd name="connsiteY4" fmla="*/ 576262 h 4087812"/>
                <a:gd name="connsiteX5" fmla="*/ 930275 w 1516063"/>
                <a:gd name="connsiteY5" fmla="*/ 614362 h 4087812"/>
                <a:gd name="connsiteX6" fmla="*/ 815975 w 1516063"/>
                <a:gd name="connsiteY6" fmla="*/ 661987 h 4087812"/>
                <a:gd name="connsiteX7" fmla="*/ 654050 w 1516063"/>
                <a:gd name="connsiteY7" fmla="*/ 776287 h 4087812"/>
                <a:gd name="connsiteX8" fmla="*/ 463550 w 1516063"/>
                <a:gd name="connsiteY8" fmla="*/ 947737 h 4087812"/>
                <a:gd name="connsiteX9" fmla="*/ 320675 w 1516063"/>
                <a:gd name="connsiteY9" fmla="*/ 1119187 h 4087812"/>
                <a:gd name="connsiteX10" fmla="*/ 206375 w 1516063"/>
                <a:gd name="connsiteY10" fmla="*/ 1281112 h 4087812"/>
                <a:gd name="connsiteX11" fmla="*/ 120650 w 1516063"/>
                <a:gd name="connsiteY11" fmla="*/ 1443037 h 4087812"/>
                <a:gd name="connsiteX12" fmla="*/ 82550 w 1516063"/>
                <a:gd name="connsiteY12" fmla="*/ 1614487 h 4087812"/>
                <a:gd name="connsiteX13" fmla="*/ 53975 w 1516063"/>
                <a:gd name="connsiteY13" fmla="*/ 1728787 h 4087812"/>
                <a:gd name="connsiteX14" fmla="*/ 6350 w 1516063"/>
                <a:gd name="connsiteY14" fmla="*/ 2014537 h 4087812"/>
                <a:gd name="connsiteX15" fmla="*/ 15875 w 1516063"/>
                <a:gd name="connsiteY15" fmla="*/ 2281237 h 4087812"/>
                <a:gd name="connsiteX16" fmla="*/ 73025 w 1516063"/>
                <a:gd name="connsiteY16" fmla="*/ 2509837 h 4087812"/>
                <a:gd name="connsiteX17" fmla="*/ 177800 w 1516063"/>
                <a:gd name="connsiteY17" fmla="*/ 2757487 h 4087812"/>
                <a:gd name="connsiteX18" fmla="*/ 292100 w 1516063"/>
                <a:gd name="connsiteY18" fmla="*/ 2938462 h 4087812"/>
                <a:gd name="connsiteX19" fmla="*/ 482600 w 1516063"/>
                <a:gd name="connsiteY19" fmla="*/ 3148012 h 4087812"/>
                <a:gd name="connsiteX20" fmla="*/ 615950 w 1516063"/>
                <a:gd name="connsiteY20" fmla="*/ 3252787 h 4087812"/>
                <a:gd name="connsiteX21" fmla="*/ 873125 w 1516063"/>
                <a:gd name="connsiteY21" fmla="*/ 3433762 h 4087812"/>
                <a:gd name="connsiteX22" fmla="*/ 987425 w 1516063"/>
                <a:gd name="connsiteY22" fmla="*/ 3500437 h 4087812"/>
                <a:gd name="connsiteX23" fmla="*/ 1196975 w 1516063"/>
                <a:gd name="connsiteY23" fmla="*/ 3538537 h 4087812"/>
                <a:gd name="connsiteX24" fmla="*/ 1435100 w 1516063"/>
                <a:gd name="connsiteY24" fmla="*/ 3586162 h 4087812"/>
                <a:gd name="connsiteX25" fmla="*/ 1501775 w 1516063"/>
                <a:gd name="connsiteY25" fmla="*/ 3576637 h 4087812"/>
                <a:gd name="connsiteX26" fmla="*/ 1482725 w 1516063"/>
                <a:gd name="connsiteY26" fmla="*/ 3576637 h 4087812"/>
                <a:gd name="connsiteX27" fmla="*/ 1501775 w 1516063"/>
                <a:gd name="connsiteY27" fmla="*/ 509587 h 40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6063" h="4087812">
                  <a:moveTo>
                    <a:pt x="1501775" y="509587"/>
                  </a:moveTo>
                  <a:cubicBezTo>
                    <a:pt x="1487488" y="0"/>
                    <a:pt x="1435100" y="514350"/>
                    <a:pt x="1397000" y="519112"/>
                  </a:cubicBezTo>
                  <a:cubicBezTo>
                    <a:pt x="1358900" y="523875"/>
                    <a:pt x="1308100" y="534987"/>
                    <a:pt x="1273175" y="538162"/>
                  </a:cubicBezTo>
                  <a:cubicBezTo>
                    <a:pt x="1238250" y="541337"/>
                    <a:pt x="1217612" y="531812"/>
                    <a:pt x="1187450" y="538162"/>
                  </a:cubicBezTo>
                  <a:cubicBezTo>
                    <a:pt x="1157288" y="544512"/>
                    <a:pt x="1135063" y="563562"/>
                    <a:pt x="1092200" y="576262"/>
                  </a:cubicBezTo>
                  <a:cubicBezTo>
                    <a:pt x="1049338" y="588962"/>
                    <a:pt x="976312" y="600075"/>
                    <a:pt x="930275" y="614362"/>
                  </a:cubicBezTo>
                  <a:cubicBezTo>
                    <a:pt x="884238" y="628649"/>
                    <a:pt x="862013" y="634999"/>
                    <a:pt x="815975" y="661987"/>
                  </a:cubicBezTo>
                  <a:cubicBezTo>
                    <a:pt x="769937" y="688975"/>
                    <a:pt x="712788" y="728662"/>
                    <a:pt x="654050" y="776287"/>
                  </a:cubicBezTo>
                  <a:cubicBezTo>
                    <a:pt x="595313" y="823912"/>
                    <a:pt x="519112" y="890587"/>
                    <a:pt x="463550" y="947737"/>
                  </a:cubicBezTo>
                  <a:cubicBezTo>
                    <a:pt x="407988" y="1004887"/>
                    <a:pt x="363538" y="1063625"/>
                    <a:pt x="320675" y="1119187"/>
                  </a:cubicBezTo>
                  <a:cubicBezTo>
                    <a:pt x="277813" y="1174750"/>
                    <a:pt x="239712" y="1227137"/>
                    <a:pt x="206375" y="1281112"/>
                  </a:cubicBezTo>
                  <a:cubicBezTo>
                    <a:pt x="173038" y="1335087"/>
                    <a:pt x="141288" y="1387475"/>
                    <a:pt x="120650" y="1443037"/>
                  </a:cubicBezTo>
                  <a:cubicBezTo>
                    <a:pt x="100013" y="1498600"/>
                    <a:pt x="93662" y="1566862"/>
                    <a:pt x="82550" y="1614487"/>
                  </a:cubicBezTo>
                  <a:cubicBezTo>
                    <a:pt x="71438" y="1662112"/>
                    <a:pt x="66675" y="1662112"/>
                    <a:pt x="53975" y="1728787"/>
                  </a:cubicBezTo>
                  <a:cubicBezTo>
                    <a:pt x="41275" y="1795462"/>
                    <a:pt x="12700" y="1922462"/>
                    <a:pt x="6350" y="2014537"/>
                  </a:cubicBezTo>
                  <a:cubicBezTo>
                    <a:pt x="0" y="2106612"/>
                    <a:pt x="4763" y="2198687"/>
                    <a:pt x="15875" y="2281237"/>
                  </a:cubicBezTo>
                  <a:cubicBezTo>
                    <a:pt x="26987" y="2363787"/>
                    <a:pt x="46038" y="2430462"/>
                    <a:pt x="73025" y="2509837"/>
                  </a:cubicBezTo>
                  <a:cubicBezTo>
                    <a:pt x="100012" y="2589212"/>
                    <a:pt x="141287" y="2686049"/>
                    <a:pt x="177800" y="2757487"/>
                  </a:cubicBezTo>
                  <a:cubicBezTo>
                    <a:pt x="214313" y="2828925"/>
                    <a:pt x="241300" y="2873375"/>
                    <a:pt x="292100" y="2938462"/>
                  </a:cubicBezTo>
                  <a:cubicBezTo>
                    <a:pt x="342900" y="3003550"/>
                    <a:pt x="428625" y="3095625"/>
                    <a:pt x="482600" y="3148012"/>
                  </a:cubicBezTo>
                  <a:cubicBezTo>
                    <a:pt x="536575" y="3200400"/>
                    <a:pt x="550863" y="3205162"/>
                    <a:pt x="615950" y="3252787"/>
                  </a:cubicBezTo>
                  <a:cubicBezTo>
                    <a:pt x="681038" y="3300412"/>
                    <a:pt x="811213" y="3392487"/>
                    <a:pt x="873125" y="3433762"/>
                  </a:cubicBezTo>
                  <a:cubicBezTo>
                    <a:pt x="935037" y="3475037"/>
                    <a:pt x="933450" y="3482975"/>
                    <a:pt x="987425" y="3500437"/>
                  </a:cubicBezTo>
                  <a:cubicBezTo>
                    <a:pt x="1041400" y="3517899"/>
                    <a:pt x="1196975" y="3538537"/>
                    <a:pt x="1196975" y="3538537"/>
                  </a:cubicBezTo>
                  <a:cubicBezTo>
                    <a:pt x="1271587" y="3552824"/>
                    <a:pt x="1384300" y="3579812"/>
                    <a:pt x="1435100" y="3586162"/>
                  </a:cubicBezTo>
                  <a:cubicBezTo>
                    <a:pt x="1485900" y="3592512"/>
                    <a:pt x="1493837" y="3578225"/>
                    <a:pt x="1501775" y="3576637"/>
                  </a:cubicBezTo>
                  <a:cubicBezTo>
                    <a:pt x="1509713" y="3575049"/>
                    <a:pt x="1482725" y="4087812"/>
                    <a:pt x="1482725" y="3576637"/>
                  </a:cubicBezTo>
                  <a:cubicBezTo>
                    <a:pt x="1482725" y="3065462"/>
                    <a:pt x="1516063" y="1019175"/>
                    <a:pt x="1501775" y="50958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85918" y="1571612"/>
              <a:ext cx="14287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132"/>
          <p:cNvGrpSpPr/>
          <p:nvPr/>
        </p:nvGrpSpPr>
        <p:grpSpPr>
          <a:xfrm>
            <a:off x="6851695" y="1274761"/>
            <a:ext cx="1506519" cy="4083065"/>
            <a:chOff x="6637381" y="1274761"/>
            <a:chExt cx="1506519" cy="4083065"/>
          </a:xfrm>
          <a:solidFill>
            <a:schemeClr val="bg1">
              <a:lumMod val="65000"/>
            </a:schemeClr>
          </a:solidFill>
        </p:grpSpPr>
        <p:sp>
          <p:nvSpPr>
            <p:cNvPr id="64" name="Freeform 63"/>
            <p:cNvSpPr/>
            <p:nvPr/>
          </p:nvSpPr>
          <p:spPr>
            <a:xfrm rot="10800000">
              <a:off x="6637381" y="1274761"/>
              <a:ext cx="1506519" cy="4083065"/>
            </a:xfrm>
            <a:custGeom>
              <a:avLst/>
              <a:gdLst>
                <a:gd name="connsiteX0" fmla="*/ 1501775 w 1516063"/>
                <a:gd name="connsiteY0" fmla="*/ 509587 h 4087812"/>
                <a:gd name="connsiteX1" fmla="*/ 1397000 w 1516063"/>
                <a:gd name="connsiteY1" fmla="*/ 519112 h 4087812"/>
                <a:gd name="connsiteX2" fmla="*/ 1273175 w 1516063"/>
                <a:gd name="connsiteY2" fmla="*/ 538162 h 4087812"/>
                <a:gd name="connsiteX3" fmla="*/ 1187450 w 1516063"/>
                <a:gd name="connsiteY3" fmla="*/ 538162 h 4087812"/>
                <a:gd name="connsiteX4" fmla="*/ 1092200 w 1516063"/>
                <a:gd name="connsiteY4" fmla="*/ 576262 h 4087812"/>
                <a:gd name="connsiteX5" fmla="*/ 930275 w 1516063"/>
                <a:gd name="connsiteY5" fmla="*/ 614362 h 4087812"/>
                <a:gd name="connsiteX6" fmla="*/ 815975 w 1516063"/>
                <a:gd name="connsiteY6" fmla="*/ 661987 h 4087812"/>
                <a:gd name="connsiteX7" fmla="*/ 654050 w 1516063"/>
                <a:gd name="connsiteY7" fmla="*/ 776287 h 4087812"/>
                <a:gd name="connsiteX8" fmla="*/ 463550 w 1516063"/>
                <a:gd name="connsiteY8" fmla="*/ 947737 h 4087812"/>
                <a:gd name="connsiteX9" fmla="*/ 320675 w 1516063"/>
                <a:gd name="connsiteY9" fmla="*/ 1119187 h 4087812"/>
                <a:gd name="connsiteX10" fmla="*/ 206375 w 1516063"/>
                <a:gd name="connsiteY10" fmla="*/ 1281112 h 4087812"/>
                <a:gd name="connsiteX11" fmla="*/ 120650 w 1516063"/>
                <a:gd name="connsiteY11" fmla="*/ 1443037 h 4087812"/>
                <a:gd name="connsiteX12" fmla="*/ 82550 w 1516063"/>
                <a:gd name="connsiteY12" fmla="*/ 1614487 h 4087812"/>
                <a:gd name="connsiteX13" fmla="*/ 53975 w 1516063"/>
                <a:gd name="connsiteY13" fmla="*/ 1728787 h 4087812"/>
                <a:gd name="connsiteX14" fmla="*/ 6350 w 1516063"/>
                <a:gd name="connsiteY14" fmla="*/ 2014537 h 4087812"/>
                <a:gd name="connsiteX15" fmla="*/ 15875 w 1516063"/>
                <a:gd name="connsiteY15" fmla="*/ 2281237 h 4087812"/>
                <a:gd name="connsiteX16" fmla="*/ 73025 w 1516063"/>
                <a:gd name="connsiteY16" fmla="*/ 2509837 h 4087812"/>
                <a:gd name="connsiteX17" fmla="*/ 177800 w 1516063"/>
                <a:gd name="connsiteY17" fmla="*/ 2757487 h 4087812"/>
                <a:gd name="connsiteX18" fmla="*/ 292100 w 1516063"/>
                <a:gd name="connsiteY18" fmla="*/ 2938462 h 4087812"/>
                <a:gd name="connsiteX19" fmla="*/ 482600 w 1516063"/>
                <a:gd name="connsiteY19" fmla="*/ 3148012 h 4087812"/>
                <a:gd name="connsiteX20" fmla="*/ 615950 w 1516063"/>
                <a:gd name="connsiteY20" fmla="*/ 3252787 h 4087812"/>
                <a:gd name="connsiteX21" fmla="*/ 873125 w 1516063"/>
                <a:gd name="connsiteY21" fmla="*/ 3433762 h 4087812"/>
                <a:gd name="connsiteX22" fmla="*/ 987425 w 1516063"/>
                <a:gd name="connsiteY22" fmla="*/ 3500437 h 4087812"/>
                <a:gd name="connsiteX23" fmla="*/ 1196975 w 1516063"/>
                <a:gd name="connsiteY23" fmla="*/ 3538537 h 4087812"/>
                <a:gd name="connsiteX24" fmla="*/ 1435100 w 1516063"/>
                <a:gd name="connsiteY24" fmla="*/ 3586162 h 4087812"/>
                <a:gd name="connsiteX25" fmla="*/ 1501775 w 1516063"/>
                <a:gd name="connsiteY25" fmla="*/ 3576637 h 4087812"/>
                <a:gd name="connsiteX26" fmla="*/ 1482725 w 1516063"/>
                <a:gd name="connsiteY26" fmla="*/ 3576637 h 4087812"/>
                <a:gd name="connsiteX27" fmla="*/ 1501775 w 1516063"/>
                <a:gd name="connsiteY27" fmla="*/ 509587 h 408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6063" h="4087812">
                  <a:moveTo>
                    <a:pt x="1501775" y="509587"/>
                  </a:moveTo>
                  <a:cubicBezTo>
                    <a:pt x="1487488" y="0"/>
                    <a:pt x="1435100" y="514350"/>
                    <a:pt x="1397000" y="519112"/>
                  </a:cubicBezTo>
                  <a:cubicBezTo>
                    <a:pt x="1358900" y="523875"/>
                    <a:pt x="1308100" y="534987"/>
                    <a:pt x="1273175" y="538162"/>
                  </a:cubicBezTo>
                  <a:cubicBezTo>
                    <a:pt x="1238250" y="541337"/>
                    <a:pt x="1217612" y="531812"/>
                    <a:pt x="1187450" y="538162"/>
                  </a:cubicBezTo>
                  <a:cubicBezTo>
                    <a:pt x="1157288" y="544512"/>
                    <a:pt x="1135063" y="563562"/>
                    <a:pt x="1092200" y="576262"/>
                  </a:cubicBezTo>
                  <a:cubicBezTo>
                    <a:pt x="1049338" y="588962"/>
                    <a:pt x="976312" y="600075"/>
                    <a:pt x="930275" y="614362"/>
                  </a:cubicBezTo>
                  <a:cubicBezTo>
                    <a:pt x="884238" y="628649"/>
                    <a:pt x="862013" y="634999"/>
                    <a:pt x="815975" y="661987"/>
                  </a:cubicBezTo>
                  <a:cubicBezTo>
                    <a:pt x="769937" y="688975"/>
                    <a:pt x="712788" y="728662"/>
                    <a:pt x="654050" y="776287"/>
                  </a:cubicBezTo>
                  <a:cubicBezTo>
                    <a:pt x="595313" y="823912"/>
                    <a:pt x="519112" y="890587"/>
                    <a:pt x="463550" y="947737"/>
                  </a:cubicBezTo>
                  <a:cubicBezTo>
                    <a:pt x="407988" y="1004887"/>
                    <a:pt x="363538" y="1063625"/>
                    <a:pt x="320675" y="1119187"/>
                  </a:cubicBezTo>
                  <a:cubicBezTo>
                    <a:pt x="277813" y="1174750"/>
                    <a:pt x="239712" y="1227137"/>
                    <a:pt x="206375" y="1281112"/>
                  </a:cubicBezTo>
                  <a:cubicBezTo>
                    <a:pt x="173038" y="1335087"/>
                    <a:pt x="141288" y="1387475"/>
                    <a:pt x="120650" y="1443037"/>
                  </a:cubicBezTo>
                  <a:cubicBezTo>
                    <a:pt x="100013" y="1498600"/>
                    <a:pt x="93662" y="1566862"/>
                    <a:pt x="82550" y="1614487"/>
                  </a:cubicBezTo>
                  <a:cubicBezTo>
                    <a:pt x="71438" y="1662112"/>
                    <a:pt x="66675" y="1662112"/>
                    <a:pt x="53975" y="1728787"/>
                  </a:cubicBezTo>
                  <a:cubicBezTo>
                    <a:pt x="41275" y="1795462"/>
                    <a:pt x="12700" y="1922462"/>
                    <a:pt x="6350" y="2014537"/>
                  </a:cubicBezTo>
                  <a:cubicBezTo>
                    <a:pt x="0" y="2106612"/>
                    <a:pt x="4763" y="2198687"/>
                    <a:pt x="15875" y="2281237"/>
                  </a:cubicBezTo>
                  <a:cubicBezTo>
                    <a:pt x="26987" y="2363787"/>
                    <a:pt x="46038" y="2430462"/>
                    <a:pt x="73025" y="2509837"/>
                  </a:cubicBezTo>
                  <a:cubicBezTo>
                    <a:pt x="100012" y="2589212"/>
                    <a:pt x="141287" y="2686049"/>
                    <a:pt x="177800" y="2757487"/>
                  </a:cubicBezTo>
                  <a:cubicBezTo>
                    <a:pt x="214313" y="2828925"/>
                    <a:pt x="241300" y="2873375"/>
                    <a:pt x="292100" y="2938462"/>
                  </a:cubicBezTo>
                  <a:cubicBezTo>
                    <a:pt x="342900" y="3003550"/>
                    <a:pt x="428625" y="3095625"/>
                    <a:pt x="482600" y="3148012"/>
                  </a:cubicBezTo>
                  <a:cubicBezTo>
                    <a:pt x="536575" y="3200400"/>
                    <a:pt x="550863" y="3205162"/>
                    <a:pt x="615950" y="3252787"/>
                  </a:cubicBezTo>
                  <a:cubicBezTo>
                    <a:pt x="681038" y="3300412"/>
                    <a:pt x="811213" y="3392487"/>
                    <a:pt x="873125" y="3433762"/>
                  </a:cubicBezTo>
                  <a:cubicBezTo>
                    <a:pt x="935037" y="3475037"/>
                    <a:pt x="933450" y="3482975"/>
                    <a:pt x="987425" y="3500437"/>
                  </a:cubicBezTo>
                  <a:cubicBezTo>
                    <a:pt x="1041400" y="3517899"/>
                    <a:pt x="1196975" y="3538537"/>
                    <a:pt x="1196975" y="3538537"/>
                  </a:cubicBezTo>
                  <a:cubicBezTo>
                    <a:pt x="1271587" y="3552824"/>
                    <a:pt x="1384300" y="3579812"/>
                    <a:pt x="1435100" y="3586162"/>
                  </a:cubicBezTo>
                  <a:cubicBezTo>
                    <a:pt x="1485900" y="3592512"/>
                    <a:pt x="1493837" y="3578225"/>
                    <a:pt x="1501775" y="3576637"/>
                  </a:cubicBezTo>
                  <a:cubicBezTo>
                    <a:pt x="1509713" y="3575049"/>
                    <a:pt x="1482725" y="4087812"/>
                    <a:pt x="1482725" y="3576637"/>
                  </a:cubicBezTo>
                  <a:cubicBezTo>
                    <a:pt x="1482725" y="3065462"/>
                    <a:pt x="1516063" y="1019175"/>
                    <a:pt x="1501775" y="50958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43702" y="4857760"/>
              <a:ext cx="142876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642910" y="1785926"/>
            <a:ext cx="3000396" cy="307183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57818" y="1785926"/>
            <a:ext cx="3000396" cy="307183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2643182"/>
            <a:ext cx="857256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8" idx="2"/>
          </p:cNvCxnSpPr>
          <p:nvPr/>
        </p:nvCxnSpPr>
        <p:spPr>
          <a:xfrm flipV="1">
            <a:off x="4714876" y="3321843"/>
            <a:ext cx="702238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14744" y="3357562"/>
            <a:ext cx="571504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0430" y="2643182"/>
            <a:ext cx="785818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 rot="5400000" flipH="1" flipV="1">
            <a:off x="3143240" y="785794"/>
            <a:ext cx="1588" cy="200026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3438" y="1785926"/>
            <a:ext cx="2071702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19336" y="4857760"/>
            <a:ext cx="1714512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1038" y="4856172"/>
            <a:ext cx="1928826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9468" y="4071942"/>
            <a:ext cx="785818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4070354"/>
            <a:ext cx="1000132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3240" y="2143116"/>
            <a:ext cx="107157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3438" y="2143116"/>
            <a:ext cx="1214446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2994292" y="3137178"/>
            <a:ext cx="307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   SÁNG  MẶT   TRỜI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>
            <a:stCxn id="4" idx="2"/>
          </p:cNvCxnSpPr>
          <p:nvPr/>
        </p:nvCxnSpPr>
        <p:spPr>
          <a:xfrm rot="10800000" flipH="1" flipV="1">
            <a:off x="642910" y="3321842"/>
            <a:ext cx="3071834" cy="357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5" idx="6"/>
          </p:cNvCxnSpPr>
          <p:nvPr/>
        </p:nvCxnSpPr>
        <p:spPr>
          <a:xfrm rot="10800000" flipH="1">
            <a:off x="5357818" y="3321843"/>
            <a:ext cx="300039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20842" y="3392090"/>
            <a:ext cx="107236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107918" y="3392884"/>
            <a:ext cx="107236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flipV="1">
            <a:off x="5214942" y="3209924"/>
            <a:ext cx="142876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3643306" y="3214686"/>
            <a:ext cx="142876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178960" y="2393149"/>
            <a:ext cx="500065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2641784" flipH="1">
            <a:off x="3476568" y="2563809"/>
            <a:ext cx="263820" cy="258771"/>
          </a:xfrm>
          <a:prstGeom prst="arc">
            <a:avLst>
              <a:gd name="adj1" fmla="val 16200000"/>
              <a:gd name="adj2" fmla="val 24680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9919176" flipH="1">
            <a:off x="5310902" y="3884777"/>
            <a:ext cx="189203" cy="151614"/>
          </a:xfrm>
          <a:prstGeom prst="arc">
            <a:avLst>
              <a:gd name="adj1" fmla="val 16200000"/>
              <a:gd name="adj2" fmla="val 56991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7586630" flipH="1">
            <a:off x="5278921" y="2608801"/>
            <a:ext cx="328525" cy="140200"/>
          </a:xfrm>
          <a:prstGeom prst="arc">
            <a:avLst>
              <a:gd name="adj1" fmla="val 16200000"/>
              <a:gd name="adj2" fmla="val 24680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2641784" flipH="1">
            <a:off x="2675418" y="1740340"/>
            <a:ext cx="147030" cy="166678"/>
          </a:xfrm>
          <a:prstGeom prst="arc">
            <a:avLst>
              <a:gd name="adj1" fmla="val 16200000"/>
              <a:gd name="adj2" fmla="val 24680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324900" y="2340141"/>
            <a:ext cx="505237" cy="296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85786" y="2641594"/>
            <a:ext cx="2714644" cy="1588"/>
          </a:xfrm>
          <a:prstGeom prst="line">
            <a:avLst/>
          </a:prstGeom>
          <a:ln w="28575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00694" y="2641594"/>
            <a:ext cx="2714644" cy="1588"/>
          </a:xfrm>
          <a:prstGeom prst="line">
            <a:avLst/>
          </a:prstGeom>
          <a:ln w="28575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72132" y="4071942"/>
            <a:ext cx="2643206" cy="1588"/>
          </a:xfrm>
          <a:prstGeom prst="line">
            <a:avLst/>
          </a:prstGeom>
          <a:ln w="28575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5786" y="4070354"/>
            <a:ext cx="2714644" cy="1588"/>
          </a:xfrm>
          <a:prstGeom prst="line">
            <a:avLst/>
          </a:prstGeom>
          <a:ln w="28575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19919176" flipH="1">
            <a:off x="5596654" y="2178668"/>
            <a:ext cx="189203" cy="151614"/>
          </a:xfrm>
          <a:prstGeom prst="arc">
            <a:avLst>
              <a:gd name="adj1" fmla="val 16200000"/>
              <a:gd name="adj2" fmla="val 56991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9919176" flipH="1">
            <a:off x="6193714" y="1794297"/>
            <a:ext cx="67107" cy="126136"/>
          </a:xfrm>
          <a:prstGeom prst="arc">
            <a:avLst>
              <a:gd name="adj1" fmla="val 16200000"/>
              <a:gd name="adj2" fmla="val 56991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2641784" flipH="1">
            <a:off x="3177391" y="2058388"/>
            <a:ext cx="286093" cy="212319"/>
          </a:xfrm>
          <a:prstGeom prst="arc">
            <a:avLst>
              <a:gd name="adj1" fmla="val 16200000"/>
              <a:gd name="adj2" fmla="val 24680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3286116" y="3857628"/>
            <a:ext cx="428628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5286380" y="3857629"/>
            <a:ext cx="428628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0800000">
            <a:off x="6072198" y="4698950"/>
            <a:ext cx="142876" cy="158809"/>
          </a:xfrm>
          <a:prstGeom prst="arc">
            <a:avLst>
              <a:gd name="adj1" fmla="val 16200000"/>
              <a:gd name="adj2" fmla="val 596999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3500430" y="3929066"/>
            <a:ext cx="142876" cy="142876"/>
          </a:xfrm>
          <a:prstGeom prst="arc">
            <a:avLst>
              <a:gd name="adj1" fmla="val 16200000"/>
              <a:gd name="adj2" fmla="val 42761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2714612" y="4714884"/>
            <a:ext cx="142876" cy="142876"/>
          </a:xfrm>
          <a:prstGeom prst="arc">
            <a:avLst>
              <a:gd name="adj1" fmla="val 16200000"/>
              <a:gd name="adj2" fmla="val 42761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62278" y="4500570"/>
            <a:ext cx="1143008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>
            <a:off x="3214678" y="4357694"/>
            <a:ext cx="142876" cy="142876"/>
          </a:xfrm>
          <a:prstGeom prst="arc">
            <a:avLst>
              <a:gd name="adj1" fmla="val 16200000"/>
              <a:gd name="adj2" fmla="val 42761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0800000">
            <a:off x="5643571" y="4357694"/>
            <a:ext cx="142876" cy="158809"/>
          </a:xfrm>
          <a:prstGeom prst="arc">
            <a:avLst>
              <a:gd name="adj1" fmla="val 16200000"/>
              <a:gd name="adj2" fmla="val 596999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500694" y="300037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28860" y="3049785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14546" y="235743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43570" y="235743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3108" y="3764165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72132" y="3764165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2217922" y="1064490"/>
            <a:ext cx="65356" cy="19281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854249" y="1218859"/>
            <a:ext cx="8204" cy="171384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1214414" y="4500570"/>
            <a:ext cx="18573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5929322" y="4500570"/>
            <a:ext cx="1857388" cy="82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71670" y="1857364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72198" y="1857364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86446" y="4214818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14546" y="4214818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00100" y="357166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(21-3)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(23-9)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518"/>
          <p:cNvSpPr txBox="1">
            <a:spLocks noChangeArrowheads="1"/>
          </p:cNvSpPr>
          <p:nvPr/>
        </p:nvSpPr>
        <p:spPr bwMode="auto">
          <a:xfrm>
            <a:off x="609600" y="5385137"/>
            <a:ext cx="8185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000" b="1" dirty="0">
                <a:latin typeface=".VnTime" pitchFamily="34" charset="0"/>
              </a:rPr>
              <a:t>-</a:t>
            </a:r>
            <a:r>
              <a:rPr lang="en-US" sz="3000" b="1" dirty="0" err="1">
                <a:latin typeface=".VnTime" pitchFamily="34" charset="0"/>
              </a:rPr>
              <a:t>Ngµy</a:t>
            </a:r>
            <a:r>
              <a:rPr lang="en-US" sz="3000" b="1" dirty="0">
                <a:latin typeface=".VnTime" pitchFamily="34" charset="0"/>
              </a:rPr>
              <a:t> 21/3 vµ </a:t>
            </a:r>
            <a:r>
              <a:rPr lang="en-US" sz="3000" b="1" dirty="0" err="1">
                <a:latin typeface=".VnTime" pitchFamily="34" charset="0"/>
              </a:rPr>
              <a:t>ngµy</a:t>
            </a:r>
            <a:r>
              <a:rPr lang="en-US" sz="3000" b="1" dirty="0">
                <a:latin typeface=".VnTime" pitchFamily="34" charset="0"/>
              </a:rPr>
              <a:t> 23/9: </a:t>
            </a:r>
            <a:r>
              <a:rPr lang="en-US" sz="3000" b="1" dirty="0" err="1">
                <a:latin typeface=".VnTime" pitchFamily="34" charset="0"/>
              </a:rPr>
              <a:t>Mäi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n¬i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trªn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Tr¸i</a:t>
            </a:r>
            <a:r>
              <a:rPr lang="en-US" sz="3000" b="1" dirty="0">
                <a:latin typeface=".VnTime" pitchFamily="34" charset="0"/>
              </a:rPr>
              <a:t> §</a:t>
            </a:r>
            <a:r>
              <a:rPr lang="en-US" sz="3000" b="1" dirty="0" err="1">
                <a:latin typeface=".VnTime" pitchFamily="34" charset="0"/>
              </a:rPr>
              <a:t>Êt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cã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ngµy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dµi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b»ng</a:t>
            </a:r>
            <a:r>
              <a:rPr lang="en-US" sz="3000" b="1" dirty="0">
                <a:latin typeface=".VnTime" pitchFamily="34" charset="0"/>
              </a:rPr>
              <a:t> ®ªm.</a:t>
            </a:r>
          </a:p>
        </p:txBody>
      </p:sp>
    </p:spTree>
    <p:extLst>
      <p:ext uri="{BB962C8B-B14F-4D97-AF65-F5344CB8AC3E}">
        <p14:creationId xmlns:p14="http://schemas.microsoft.com/office/powerpoint/2010/main" val="31849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351112"/>
            <a:ext cx="44912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9103"/>
            <a:ext cx="4644009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11026">
            <a:off x="6851241" y="158679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11026">
            <a:off x="6839874" y="2835084"/>
            <a:ext cx="1506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90808">
            <a:off x="6922886" y="216813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90808">
            <a:off x="1321808" y="174225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11026">
            <a:off x="1032432" y="115678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11026">
            <a:off x="832956" y="2219877"/>
            <a:ext cx="1506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795" y="4239543"/>
            <a:ext cx="207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22/6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4262735"/>
            <a:ext cx="226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22/12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47" y="1863279"/>
            <a:ext cx="937609" cy="8334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1173" y="964050"/>
            <a:ext cx="1165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312" y="1012524"/>
            <a:ext cx="1165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2981602"/>
            <a:ext cx="1165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6734" y="3144704"/>
            <a:ext cx="1165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11"/>
          <p:cNvSpPr txBox="1">
            <a:spLocks noChangeArrowheads="1"/>
          </p:cNvSpPr>
          <p:nvPr/>
        </p:nvSpPr>
        <p:spPr bwMode="auto">
          <a:xfrm>
            <a:off x="232792" y="5689937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-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Cµng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lªn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vÜ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®é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cao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,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sù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chªnh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lÖch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thêi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gian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gi÷a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ngµy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.VnTime" pitchFamily="34" charset="0"/>
              </a:rPr>
              <a:t> vµ 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®ªm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cµng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 smtClean="0">
                <a:solidFill>
                  <a:schemeClr val="bg1"/>
                </a:solidFill>
                <a:latin typeface=".VnTime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0" name="Text Box 515"/>
          <p:cNvSpPr txBox="1">
            <a:spLocks noChangeArrowheads="1"/>
          </p:cNvSpPr>
          <p:nvPr/>
        </p:nvSpPr>
        <p:spPr bwMode="auto">
          <a:xfrm>
            <a:off x="308992" y="5212139"/>
            <a:ext cx="61430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-</a:t>
            </a:r>
            <a:r>
              <a:rPr lang="en-US" sz="3000" b="1" dirty="0">
                <a:solidFill>
                  <a:schemeClr val="bg1"/>
                </a:solidFill>
                <a:latin typeface=".VnTimeH" pitchFamily="34" charset="0"/>
              </a:rPr>
              <a:t>ë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xÝch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®¹o (0</a:t>
            </a:r>
            <a:r>
              <a:rPr lang="en-US" sz="3000" b="1" baseline="30000" dirty="0">
                <a:solidFill>
                  <a:schemeClr val="bg1"/>
                </a:solidFill>
                <a:latin typeface=".VnTime" pitchFamily="34" charset="0"/>
              </a:rPr>
              <a:t>0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)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lu«n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cã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.VnTime" pitchFamily="34" charset="0"/>
              </a:rPr>
              <a:t>ngµy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.VnTime" pitchFamily="34" charset="0"/>
              </a:rPr>
              <a:t>= ®</a:t>
            </a:r>
            <a:r>
              <a:rPr lang="en-US" sz="3000" b="1" dirty="0">
                <a:solidFill>
                  <a:schemeClr val="bg1"/>
                </a:solidFill>
                <a:latin typeface=".VnTime" pitchFamily="34" charset="0"/>
              </a:rPr>
              <a:t>ªm.</a:t>
            </a:r>
          </a:p>
        </p:txBody>
      </p:sp>
      <p:sp>
        <p:nvSpPr>
          <p:cNvPr id="21" name="Isosceles Triangle 20">
            <a:hlinkClick r:id="rId5" action="ppaction://hlinkfile"/>
          </p:cNvPr>
          <p:cNvSpPr/>
          <p:nvPr/>
        </p:nvSpPr>
        <p:spPr>
          <a:xfrm>
            <a:off x="8335130" y="6400800"/>
            <a:ext cx="808869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9" grpId="0"/>
      <p:bldP spid="10" grpId="0"/>
      <p:bldP spid="11" grpId="0"/>
      <p:bldP spid="8" grpId="0"/>
      <p:bldP spid="16" grpId="0"/>
      <p:bldP spid="17" grpId="0"/>
      <p:bldP spid="18" grpId="0"/>
      <p:bldP spid="19" grpId="0" autoUpdateAnimBg="0"/>
      <p:bldP spid="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53068"/>
              </p:ext>
            </p:extLst>
          </p:nvPr>
        </p:nvGraphicFramePr>
        <p:xfrm>
          <a:off x="342901" y="914400"/>
          <a:ext cx="8458198" cy="234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65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Vĩ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33’B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74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24h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37338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(66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33’)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(90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24h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1ngày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343</Words>
  <Application>Microsoft Office PowerPoint</Application>
  <PresentationFormat>On-screen Show (4:3)</PresentationFormat>
  <Paragraphs>81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.VnArial</vt:lpstr>
      <vt:lpstr>.VnTime</vt:lpstr>
      <vt:lpstr>.VnTimeH</vt:lpstr>
      <vt:lpstr>Arial</vt:lpstr>
      <vt:lpstr>Calibri</vt:lpstr>
      <vt:lpstr>Times New Roman</vt:lpstr>
      <vt:lpstr>Office Theme</vt:lpstr>
      <vt:lpstr>BÀI 9:  HIỆN TƯỢNG NGÀY ĐÊM DÀI NGẮN KHÁC NHAU THEO MÙA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33</cp:revision>
  <dcterms:created xsi:type="dcterms:W3CDTF">2018-10-08T15:12:05Z</dcterms:created>
  <dcterms:modified xsi:type="dcterms:W3CDTF">2021-08-05T15:23:55Z</dcterms:modified>
</cp:coreProperties>
</file>